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14" r:id="rId46"/>
    <p:sldId id="307" r:id="rId47"/>
    <p:sldId id="308" r:id="rId48"/>
    <p:sldId id="309" r:id="rId49"/>
    <p:sldId id="310" r:id="rId50"/>
    <p:sldId id="311" r:id="rId51"/>
    <p:sldId id="312" r:id="rId52"/>
    <p:sldId id="313" r:id="rId53"/>
  </p:sldIdLst>
  <p:sldSz cx="18288000" cy="10287000"/>
  <p:notesSz cx="6858000" cy="9144000"/>
  <p:embeddedFontLst>
    <p:embeddedFont>
      <p:font typeface="Century Gothic" panose="020B0502020202020204" pitchFamily="34" charset="0"/>
      <p:regular r:id="rId54"/>
      <p:bold r:id="rId55"/>
      <p:italic r:id="rId56"/>
      <p:boldItalic r:id="rId5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432B"/>
    <a:srgbClr val="744C0A"/>
    <a:srgbClr val="A86F03"/>
    <a:srgbClr val="7A6414"/>
    <a:srgbClr val="341C0D"/>
    <a:srgbClr val="472712"/>
    <a:srgbClr val="0E174A"/>
    <a:srgbClr val="030812"/>
    <a:srgbClr val="102A48"/>
    <a:srgbClr val="183B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3" autoAdjust="0"/>
    <p:restoredTop sz="94609" autoAdjust="0"/>
  </p:normalViewPr>
  <p:slideViewPr>
    <p:cSldViewPr>
      <p:cViewPr varScale="1">
        <p:scale>
          <a:sx n="74" d="100"/>
          <a:sy n="74" d="100"/>
        </p:scale>
        <p:origin x="104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6">
                <a:lumMod val="75000"/>
              </a:schemeClr>
            </a:gs>
            <a:gs pos="100000">
              <a:srgbClr val="0E174A">
                <a:lumMod val="84016"/>
                <a:alpha val="91474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914402"/>
            <a:ext cx="13014333" cy="4800600"/>
          </a:xfrm>
        </p:spPr>
        <p:txBody>
          <a:bodyPr anchor="b">
            <a:normAutofit/>
          </a:bodyPr>
          <a:lstStyle>
            <a:lvl1pPr algn="ctr">
              <a:defRPr sz="72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0"/>
            <a:ext cx="13014333" cy="2857500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88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7099298"/>
            <a:ext cx="14859000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69418" y="1398168"/>
            <a:ext cx="12338916" cy="474746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9" y="7949405"/>
            <a:ext cx="14859000" cy="740568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43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914402"/>
            <a:ext cx="14858999" cy="4686299"/>
          </a:xfrm>
        </p:spPr>
        <p:txBody>
          <a:bodyPr anchor="ctr">
            <a:normAutofit/>
          </a:bodyPr>
          <a:lstStyle>
            <a:lvl1pPr algn="l">
              <a:defRPr sz="48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ctr">
            <a:normAutofit/>
          </a:bodyPr>
          <a:lstStyle>
            <a:lvl1pPr marL="0" indent="0" algn="l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41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9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5715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49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4962872"/>
            <a:ext cx="14859000" cy="2203200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6" y="7166072"/>
            <a:ext cx="14859002" cy="12906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2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9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829300"/>
            <a:ext cx="14859000" cy="13335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6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7162800"/>
            <a:ext cx="14859000" cy="15240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310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914402"/>
            <a:ext cx="14858999" cy="41147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257800"/>
            <a:ext cx="14859000" cy="12573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57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12119" y="914400"/>
            <a:ext cx="14858997" cy="28575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06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5347" y="914399"/>
            <a:ext cx="3315771" cy="77724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2118" y="914400"/>
            <a:ext cx="11315700" cy="77724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1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43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6519" y="4962872"/>
            <a:ext cx="13030200" cy="2203200"/>
          </a:xfrm>
        </p:spPr>
        <p:txBody>
          <a:bodyPr anchor="b"/>
          <a:lstStyle>
            <a:lvl1pPr algn="r">
              <a:defRPr sz="6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6517" y="7166072"/>
            <a:ext cx="13030202" cy="1290600"/>
          </a:xfrm>
        </p:spPr>
        <p:txBody>
          <a:bodyPr anchor="t">
            <a:normAutofit/>
          </a:bodyPr>
          <a:lstStyle>
            <a:lvl1pPr marL="0" indent="0" algn="r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1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2118" y="4000499"/>
            <a:ext cx="7315200" cy="4686302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5918" y="4000500"/>
            <a:ext cx="7315200" cy="4686300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9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3921" y="3987799"/>
            <a:ext cx="6883397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118" y="4864894"/>
            <a:ext cx="7315200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64700" y="4000500"/>
            <a:ext cx="6906420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5919" y="4864894"/>
            <a:ext cx="7315202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8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03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3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5323682" cy="2057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5718" y="914402"/>
            <a:ext cx="8915402" cy="77724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5323682" cy="2743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32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8001002" cy="2057400"/>
          </a:xfrm>
        </p:spPr>
        <p:txBody>
          <a:bodyPr anchor="b">
            <a:normAutofit/>
          </a:bodyPr>
          <a:lstStyle>
            <a:lvl1pPr algn="l">
              <a:defRPr sz="4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50600" y="-27432"/>
            <a:ext cx="4914899" cy="1035558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8001002" cy="2743200"/>
          </a:xfr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598818" y="8824913"/>
            <a:ext cx="1371600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12118" y="8824913"/>
            <a:ext cx="765810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113919" y="8824913"/>
            <a:ext cx="483851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5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41C0D"/>
            </a:gs>
            <a:gs pos="100000">
              <a:srgbClr val="75432B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2119" y="914400"/>
            <a:ext cx="14858997" cy="2857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9" y="4000499"/>
            <a:ext cx="14858997" cy="4686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256418" y="8824913"/>
            <a:ext cx="24003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11/2/24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2118" y="8824913"/>
            <a:ext cx="113157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9" y="8824913"/>
            <a:ext cx="82675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465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4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3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7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828800" y="5143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15430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03.11.2024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36004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41148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0" y="41148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rPr dirty="0"/>
              <a:t>This I Believe</a:t>
            </a:r>
            <a:br>
              <a:rPr dirty="0"/>
            </a:br>
            <a:r>
              <a:rPr dirty="0"/>
              <a:t>Blessed Assurance (</a:t>
            </a:r>
            <a:r>
              <a:rPr dirty="0" err="1"/>
              <a:t>CityAlight</a:t>
            </a:r>
            <a:r>
              <a:rPr dirty="0"/>
              <a:t>)</a:t>
            </a:r>
            <a:br>
              <a:rPr dirty="0"/>
            </a:br>
            <a:r>
              <a:rPr dirty="0"/>
              <a:t>What A Beautiful Name</a:t>
            </a:r>
            <a:br>
              <a:rPr dirty="0"/>
            </a:br>
            <a:r>
              <a:rPr dirty="0"/>
              <a:t>John 17:21</a:t>
            </a:r>
            <a:br>
              <a:rPr dirty="0"/>
            </a:br>
            <a:r>
              <a:rPr dirty="0"/>
              <a:t>TBA</a:t>
            </a:r>
            <a:br>
              <a:rPr dirty="0"/>
            </a:br>
            <a:r>
              <a:rPr dirty="0"/>
              <a:t>TBA</a:t>
            </a:r>
            <a:br>
              <a:rPr dirty="0"/>
            </a:br>
            <a:r>
              <a:rPr dirty="0"/>
              <a:t>TBA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Descended into darkness</a:t>
            </a:r>
          </a:p>
          <a:p>
            <a:pPr algn="ctr">
              <a:defRPr sz="5300" b="0"/>
            </a:pPr>
            <a:r>
              <a:t>You rose in glorious light</a:t>
            </a:r>
          </a:p>
          <a:p>
            <a:pPr algn="ctr">
              <a:defRPr sz="5300" b="0"/>
            </a:pPr>
            <a:r>
              <a:t>Forever seated high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God our Father</a:t>
            </a:r>
          </a:p>
          <a:p>
            <a:pPr algn="ctr">
              <a:defRPr sz="5300" b="0"/>
            </a:pPr>
            <a:r>
              <a:t>I believe in Christ the Son</a:t>
            </a:r>
          </a:p>
          <a:p>
            <a:pPr algn="ctr">
              <a:defRPr sz="5300" b="0"/>
            </a:pPr>
            <a:r>
              <a:t>I believe in the Holy Spirit</a:t>
            </a:r>
          </a:p>
          <a:p>
            <a:pPr algn="ctr">
              <a:defRPr sz="5300" b="0"/>
            </a:pPr>
            <a:r>
              <a:t>Our God is three in One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the resurrection</a:t>
            </a:r>
          </a:p>
          <a:p>
            <a:pPr algn="ctr">
              <a:defRPr sz="5300" b="0"/>
            </a:pPr>
            <a:r>
              <a:t>That we will rise again</a:t>
            </a:r>
          </a:p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You</a:t>
            </a:r>
          </a:p>
          <a:p>
            <a:pPr algn="ctr">
              <a:defRPr sz="5300" b="0"/>
            </a:pPr>
            <a:r>
              <a:t>I believe You rose again</a:t>
            </a:r>
          </a:p>
          <a:p>
            <a:pPr algn="ctr">
              <a:defRPr sz="5300" b="0"/>
            </a:pPr>
            <a:r>
              <a:t>I believe that Jesus Christ is Lord</a:t>
            </a:r>
          </a:p>
          <a:p>
            <a:pPr algn="ctr">
              <a:defRPr sz="5300" b="0"/>
            </a:pPr>
            <a:r>
              <a:t>(x2)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life eternal</a:t>
            </a:r>
          </a:p>
          <a:p>
            <a:pPr algn="ctr">
              <a:defRPr sz="5300" b="0"/>
            </a:pPr>
            <a:r>
              <a:t>I believe in the virgin birth</a:t>
            </a:r>
          </a:p>
          <a:p>
            <a:pPr algn="ctr">
              <a:defRPr sz="5300" b="0"/>
            </a:pPr>
            <a:r>
              <a:t>I believe in the saints' communion</a:t>
            </a:r>
          </a:p>
          <a:p>
            <a:pPr algn="ctr">
              <a:defRPr sz="5300" b="0"/>
            </a:pPr>
            <a:r>
              <a:t>And in Your Holy Church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the resurrection</a:t>
            </a:r>
          </a:p>
          <a:p>
            <a:pPr algn="ctr">
              <a:defRPr sz="5300" b="0"/>
            </a:pPr>
            <a:r>
              <a:t>When Jesus comes again</a:t>
            </a:r>
          </a:p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God our Father</a:t>
            </a:r>
          </a:p>
          <a:p>
            <a:pPr algn="ctr">
              <a:defRPr sz="5300" b="0"/>
            </a:pPr>
            <a:r>
              <a:t>I believe in Christ the Son</a:t>
            </a:r>
          </a:p>
          <a:p>
            <a:pPr algn="ctr">
              <a:defRPr sz="5300" b="0"/>
            </a:pPr>
            <a:r>
              <a:t>I believe in the Holy Spirit</a:t>
            </a:r>
          </a:p>
          <a:p>
            <a:pPr algn="ctr">
              <a:defRPr sz="5300" b="0"/>
            </a:pPr>
            <a:r>
              <a:t>Our God is three in One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the resurrection</a:t>
            </a:r>
          </a:p>
          <a:p>
            <a:pPr algn="ctr">
              <a:defRPr sz="5300" b="0"/>
            </a:pPr>
            <a:r>
              <a:t>That we will rise again</a:t>
            </a:r>
          </a:p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Tag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Blessed Assurance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Jaywan Maxwell, Michael Farren, Nathan Singh, Rhyan Shirley ©2016 CityAlight Music (Admin. by Integrity Music) CCLI Licence No. 5485849. CCLI Song number: 22324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All my attempts to be satisfied were vain and empty</a:t>
            </a:r>
          </a:p>
          <a:p>
            <a:pPr algn="ctr">
              <a:defRPr sz="5300" b="0"/>
            </a:pPr>
            <a:r>
              <a:t>Until the moment You rescued me and Your love filled me</a:t>
            </a:r>
          </a:p>
          <a:p>
            <a:pPr algn="ctr">
              <a:defRPr sz="5300" b="0"/>
            </a:pPr>
            <a:r>
              <a:t>My soul sings</a:t>
            </a:r>
          </a:p>
          <a:p>
            <a:pPr algn="ctr">
              <a:defRPr sz="5300" b="0"/>
            </a:pPr>
            <a:r>
              <a:t>Now my soul sings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blessed assurance</a:t>
            </a:r>
          </a:p>
          <a:p>
            <a:pPr algn="ctr">
              <a:defRPr sz="5300" b="0"/>
            </a:pPr>
            <a:r>
              <a:t>I've found in You, I've found in You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How steadfast Your strong hand</a:t>
            </a:r>
          </a:p>
          <a:p>
            <a:pPr algn="ctr">
              <a:defRPr sz="5300" b="0"/>
            </a:pPr>
            <a:r>
              <a:t>Is keeping me, is keeping me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r>
              <a:t>O blessed assurance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No other love that I've ever known</a:t>
            </a:r>
          </a:p>
          <a:p>
            <a:pPr algn="ctr">
              <a:defRPr sz="5300" b="0"/>
            </a:pPr>
            <a:r>
              <a:t>Compares to You, God</a:t>
            </a:r>
          </a:p>
          <a:p>
            <a:pPr algn="ctr">
              <a:defRPr sz="5300" b="0"/>
            </a:pPr>
            <a:r>
              <a:t>No other love that I've ever found</a:t>
            </a:r>
          </a:p>
          <a:p>
            <a:pPr algn="ctr">
              <a:defRPr sz="5300" b="0"/>
            </a:pPr>
            <a:r>
              <a:t>Has done what You've done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My soul sings</a:t>
            </a:r>
          </a:p>
          <a:p>
            <a:pPr algn="ctr">
              <a:defRPr sz="5300" b="0"/>
            </a:pPr>
            <a:r>
              <a:t>Now my soul sings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blessed assurance</a:t>
            </a:r>
          </a:p>
          <a:p>
            <a:pPr algn="ctr">
              <a:defRPr sz="5300" b="0"/>
            </a:pPr>
            <a:r>
              <a:t>I've found in You, I've found in You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How steadfast Your strong hand</a:t>
            </a:r>
          </a:p>
          <a:p>
            <a:pPr algn="ctr">
              <a:defRPr sz="5300" b="0"/>
            </a:pPr>
            <a:r>
              <a:t>Is keeping me, is keeping me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r>
              <a:t>O blessed assurance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Ever my anchor, ever my strength</a:t>
            </a:r>
          </a:p>
          <a:p>
            <a:pPr algn="ctr">
              <a:defRPr sz="5300" b="0"/>
            </a:pPr>
            <a:r>
              <a:t>Ever my portion, and all I need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Ever my healing, ever my hope</a:t>
            </a:r>
          </a:p>
          <a:p>
            <a:pPr algn="ctr">
              <a:defRPr sz="5300" b="0"/>
            </a:pPr>
            <a:r>
              <a:t>Ever the truth that leads me home</a:t>
            </a:r>
          </a:p>
          <a:p>
            <a:pPr algn="ctr">
              <a:defRPr sz="5300" b="0"/>
            </a:pPr>
            <a:r>
              <a:t>That leads me home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blessed assurance</a:t>
            </a:r>
          </a:p>
          <a:p>
            <a:pPr algn="ctr">
              <a:defRPr sz="5300" b="0"/>
            </a:pPr>
            <a:r>
              <a:t>I've found in You, I've found in You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Please keep all phones on silent</a:t>
            </a:r>
          </a:p>
        </p:txBody>
      </p:sp>
      <p:pic>
        <p:nvPicPr>
          <p:cNvPr id="3" name="Picture 2" descr="no_phon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How steadfast Your strong hand</a:t>
            </a:r>
          </a:p>
          <a:p>
            <a:pPr algn="ctr">
              <a:defRPr sz="5300" b="0"/>
            </a:pPr>
            <a:r>
              <a:t>Is keeping me, is keeping me</a:t>
            </a:r>
          </a:p>
          <a:p>
            <a:pPr algn="ctr">
              <a:defRPr sz="5300" b="0"/>
            </a:pPr>
            <a:r>
              <a:t>I won't be shaken, I will not be moved</a:t>
            </a:r>
          </a:p>
          <a:p>
            <a:pPr algn="ctr">
              <a:defRPr sz="5300" b="0"/>
            </a:pPr>
            <a:r>
              <a:t>O blessed assurance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What A Beautiful Name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Ben Fielding, Brooke Ligertwood © 2016 Hillsong Music Publishing Australia CCLI Licence No. 5485849 . CCLI Song number: 7068424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You were the Word at the beginning</a:t>
            </a:r>
          </a:p>
          <a:p>
            <a:pPr algn="ctr">
              <a:defRPr sz="5300" b="0"/>
            </a:pPr>
            <a:r>
              <a:t>One with God the Lord Most High</a:t>
            </a:r>
          </a:p>
          <a:p>
            <a:pPr algn="ctr">
              <a:defRPr sz="5300" b="0"/>
            </a:pPr>
            <a:r>
              <a:t>Your hidden glory in creation</a:t>
            </a:r>
          </a:p>
          <a:p>
            <a:pPr algn="ctr">
              <a:defRPr sz="5300" b="0"/>
            </a:pPr>
            <a:r>
              <a:t>Now revealed in You our Christ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beautiful Name it is</a:t>
            </a:r>
          </a:p>
          <a:p>
            <a:pPr algn="ctr">
              <a:defRPr sz="5300" b="0"/>
            </a:pPr>
            <a:r>
              <a:t>What a beautiful Name it is</a:t>
            </a:r>
          </a:p>
          <a:p>
            <a:pPr algn="ctr">
              <a:defRPr sz="5300" b="0"/>
            </a:pPr>
            <a:r>
              <a:t>The Name of Jesus Christ my King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beautiful Name it is</a:t>
            </a:r>
          </a:p>
          <a:p>
            <a:pPr algn="ctr">
              <a:defRPr sz="5300" b="0"/>
            </a:pPr>
            <a:r>
              <a:t>Nothing compares to this</a:t>
            </a:r>
          </a:p>
          <a:p>
            <a:pPr algn="ctr">
              <a:defRPr sz="5300" b="0"/>
            </a:pPr>
            <a:r>
              <a:t>What a beautiful Name it is</a:t>
            </a:r>
          </a:p>
          <a:p>
            <a:pPr algn="ctr">
              <a:defRPr sz="5300" b="0"/>
            </a:pPr>
            <a:r>
              <a:t>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You didn't want heaven without us</a:t>
            </a:r>
          </a:p>
          <a:p>
            <a:pPr algn="ctr">
              <a:defRPr sz="5300" b="0"/>
            </a:pPr>
            <a:r>
              <a:t>So Jesus You brought heaven down</a:t>
            </a:r>
          </a:p>
          <a:p>
            <a:pPr algn="ctr">
              <a:defRPr sz="5300" b="0"/>
            </a:pPr>
            <a:r>
              <a:t>My sin was great Your love was greater</a:t>
            </a:r>
          </a:p>
          <a:p>
            <a:pPr algn="ctr">
              <a:defRPr sz="5300" b="0"/>
            </a:pPr>
            <a:r>
              <a:t>What could separate us now?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wonderful Name it is</a:t>
            </a:r>
          </a:p>
          <a:p>
            <a:pPr algn="ctr">
              <a:defRPr sz="5300" b="0"/>
            </a:pPr>
            <a:r>
              <a:t>What a wonderful Name it is</a:t>
            </a:r>
          </a:p>
          <a:p>
            <a:pPr algn="ctr">
              <a:defRPr sz="5300" b="0"/>
            </a:pPr>
            <a:r>
              <a:t>The Name of Jesus Christ my King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wonderful Name it is</a:t>
            </a:r>
          </a:p>
          <a:p>
            <a:pPr algn="ctr">
              <a:defRPr sz="5300" b="0"/>
            </a:pPr>
            <a:r>
              <a:t>Nothing compares to this</a:t>
            </a:r>
          </a:p>
          <a:p>
            <a:pPr algn="ctr">
              <a:defRPr sz="5300" b="0"/>
            </a:pPr>
            <a:r>
              <a:t>What a wonderful Name it is</a:t>
            </a:r>
          </a:p>
          <a:p>
            <a:pPr algn="ctr">
              <a:defRPr sz="5300" b="0"/>
            </a:pPr>
            <a:r>
              <a:t>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wonderful Name it is</a:t>
            </a:r>
          </a:p>
          <a:p>
            <a:pPr algn="ctr">
              <a:defRPr sz="5300" b="0"/>
            </a:pPr>
            <a:r>
              <a:t>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Death could not hold You</a:t>
            </a:r>
          </a:p>
          <a:p>
            <a:pPr algn="ctr">
              <a:defRPr sz="5300" b="0"/>
            </a:pPr>
            <a:r>
              <a:t>The veil tore before You</a:t>
            </a:r>
          </a:p>
          <a:p>
            <a:pPr algn="ctr">
              <a:defRPr sz="5300" b="0"/>
            </a:pPr>
            <a:r>
              <a:t>You silenced the boast of sin and grave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This I Believe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Ben Fielding, Matt Crocker © 2014 Hillsong Music Publishing Australia CCLI Licence No. 5485849 . CCLI Song number: 7018338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The heavens are roaring</a:t>
            </a:r>
          </a:p>
          <a:p>
            <a:pPr algn="ctr">
              <a:defRPr sz="5300" b="0"/>
            </a:pPr>
            <a:r>
              <a:t>The praise of Your glory</a:t>
            </a:r>
          </a:p>
          <a:p>
            <a:pPr algn="ctr">
              <a:defRPr sz="5300" b="0"/>
            </a:pPr>
            <a:r>
              <a:t>For You are raised to life again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You have no rival</a:t>
            </a:r>
          </a:p>
          <a:p>
            <a:pPr algn="ctr">
              <a:defRPr sz="5300" b="0"/>
            </a:pPr>
            <a:r>
              <a:t>You have no equal</a:t>
            </a:r>
          </a:p>
          <a:p>
            <a:pPr algn="ctr">
              <a:defRPr sz="5300" b="0"/>
            </a:pPr>
            <a:r>
              <a:t>Now and forever God You reign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Yours is the Kingdom</a:t>
            </a:r>
          </a:p>
          <a:p>
            <a:pPr algn="ctr">
              <a:defRPr sz="5300" b="0"/>
            </a:pPr>
            <a:r>
              <a:t>Yours is the glory</a:t>
            </a:r>
          </a:p>
          <a:p>
            <a:pPr algn="ctr">
              <a:defRPr sz="5300" b="0"/>
            </a:pPr>
            <a:r>
              <a:t>Yours is the Name above all names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a powerful Name it is</a:t>
            </a:r>
          </a:p>
          <a:p>
            <a:pPr algn="ctr">
              <a:defRPr sz="5300" b="0"/>
            </a:pPr>
            <a:r>
              <a:t>What a powerful Name it is</a:t>
            </a:r>
          </a:p>
          <a:p>
            <a:pPr algn="ctr">
              <a:defRPr sz="5300" b="0"/>
            </a:pPr>
            <a:r>
              <a:t>The Name of Jesus Christ my King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rPr dirty="0"/>
              <a:t>What a powerful Name it is</a:t>
            </a:r>
          </a:p>
          <a:p>
            <a:pPr algn="ctr">
              <a:defRPr sz="5300" b="0"/>
            </a:pPr>
            <a:r>
              <a:rPr dirty="0"/>
              <a:t>Nothing can stand against</a:t>
            </a:r>
          </a:p>
          <a:p>
            <a:pPr algn="ctr">
              <a:defRPr sz="5300" b="0"/>
            </a:pPr>
            <a:r>
              <a:rPr dirty="0"/>
              <a:t>What a powerful Name it is</a:t>
            </a:r>
          </a:p>
          <a:p>
            <a:pPr algn="ctr">
              <a:defRPr sz="5300" b="0"/>
            </a:pPr>
            <a:r>
              <a:rPr dirty="0"/>
              <a:t>The Name of Jesus</a:t>
            </a:r>
          </a:p>
          <a:p>
            <a:pPr algn="ctr">
              <a:defRPr sz="5300" b="0"/>
            </a:pPr>
            <a:endParaRPr dirty="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ACACF-21E1-BCF4-6734-46DF2F590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9FCB0D-2182-C494-6ABB-577E3C38C9B4}"/>
              </a:ext>
            </a:extLst>
          </p:cNvPr>
          <p:cNvSpPr txBox="1"/>
          <p:nvPr/>
        </p:nvSpPr>
        <p:spPr>
          <a:xfrm>
            <a:off x="914400" y="274320"/>
            <a:ext cx="16459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rPr lang="en-AU" dirty="0"/>
              <a:t>Tag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520897-8D35-0F18-D2D8-AE1E9C7BAAF0}"/>
              </a:ext>
            </a:extLst>
          </p:cNvPr>
          <p:cNvSpPr txBox="1"/>
          <p:nvPr/>
        </p:nvSpPr>
        <p:spPr>
          <a:xfrm>
            <a:off x="914400" y="1817370"/>
            <a:ext cx="16459200" cy="3354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rPr dirty="0"/>
              <a:t>What a powerful Name it is</a:t>
            </a:r>
          </a:p>
          <a:p>
            <a:pPr algn="ctr">
              <a:defRPr sz="5300" b="0"/>
            </a:pPr>
            <a:r>
              <a:rPr dirty="0"/>
              <a:t>The Name of Jesus</a:t>
            </a:r>
          </a:p>
          <a:p>
            <a:pPr algn="ctr">
              <a:defRPr sz="5300" b="0"/>
            </a:pPr>
            <a:r>
              <a:rPr lang="en-AU" dirty="0"/>
              <a:t>What a powerful Name it is</a:t>
            </a:r>
          </a:p>
          <a:p>
            <a:pPr algn="ctr">
              <a:defRPr sz="5300" b="0"/>
            </a:pPr>
            <a:r>
              <a:rPr lang="en-AU" dirty="0"/>
              <a:t>The Name of Jesus</a:t>
            </a:r>
          </a:p>
        </p:txBody>
      </p:sp>
    </p:spTree>
    <p:extLst>
      <p:ext uri="{BB962C8B-B14F-4D97-AF65-F5344CB8AC3E}">
        <p14:creationId xmlns:p14="http://schemas.microsoft.com/office/powerpoint/2010/main" val="496074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Holy Communion</a:t>
            </a:r>
          </a:p>
        </p:txBody>
      </p:sp>
      <p:pic>
        <p:nvPicPr>
          <p:cNvPr id="3" name="Picture 2" descr="communio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Bible reading</a:t>
            </a:r>
          </a:p>
        </p:txBody>
      </p:sp>
      <p:pic>
        <p:nvPicPr>
          <p:cNvPr id="3" name="Picture 2" descr="an-open-bible-royalty-free-image-16811525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Bible reading: John 17:21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²¹ that all of them may be one, Father, just as you are in me and I am in you. May they also be in us so that the world may believe that you have sent me.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Our Father everlasting</a:t>
            </a:r>
          </a:p>
          <a:p>
            <a:pPr algn="ctr">
              <a:defRPr sz="5300" b="0"/>
            </a:pPr>
            <a:r>
              <a:t>The all-creating One</a:t>
            </a:r>
          </a:p>
          <a:p>
            <a:pPr algn="ctr">
              <a:defRPr sz="5300" b="0"/>
            </a:pPr>
            <a:r>
              <a:t>God Almighty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71600" y="4229100"/>
            <a:ext cx="54864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>
            <a:endParaRPr/>
          </a:p>
          <a:p>
            <a:pPr>
              <a:defRPr sz="7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057900" y="34290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7756071" y="34290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32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514350"/>
            <a:ext cx="1371600" cy="13716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057900" y="2314575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7756071" y="2314575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32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0" y="2486025"/>
            <a:ext cx="1371600" cy="13716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6057900" y="428625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7756071" y="428625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32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4457700"/>
            <a:ext cx="1371600" cy="13716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6057900" y="6257925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TextBox 12"/>
          <p:cNvSpPr txBox="1"/>
          <p:nvPr/>
        </p:nvSpPr>
        <p:spPr>
          <a:xfrm>
            <a:off x="7756071" y="6257925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32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350" y="6429375"/>
            <a:ext cx="1371600" cy="1371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057900" y="822960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7756071" y="822960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/>
          </a:p>
          <a:p>
            <a:pPr>
              <a:defRPr sz="32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350" y="8401050"/>
            <a:ext cx="13716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Mingle time!</a:t>
            </a:r>
          </a:p>
        </p:txBody>
      </p:sp>
      <p:pic>
        <p:nvPicPr>
          <p:cNvPr id="3" name="Picture 2" descr="square_DSC_05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Through your Holy Spirit</a:t>
            </a:r>
          </a:p>
          <a:p>
            <a:pPr algn="ctr">
              <a:defRPr sz="5300" b="0"/>
            </a:pPr>
            <a:r>
              <a:t>Conceiving Christ the Son</a:t>
            </a:r>
          </a:p>
          <a:p>
            <a:pPr algn="ctr">
              <a:defRPr sz="5300" b="0"/>
            </a:pPr>
            <a:r>
              <a:t>Jesus our Saviour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God our Father</a:t>
            </a:r>
          </a:p>
          <a:p>
            <a:pPr algn="ctr">
              <a:defRPr sz="5300" b="0"/>
            </a:pPr>
            <a:r>
              <a:t>I believe in Christ the Son</a:t>
            </a:r>
          </a:p>
          <a:p>
            <a:pPr algn="ctr">
              <a:defRPr sz="5300" b="0"/>
            </a:pPr>
            <a:r>
              <a:t>I believe in the Holy Spirit</a:t>
            </a:r>
          </a:p>
          <a:p>
            <a:pPr algn="ctr">
              <a:defRPr sz="5300" b="0"/>
            </a:pPr>
            <a:r>
              <a:t>Our God is three in One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I believe in the resurrection</a:t>
            </a:r>
          </a:p>
          <a:p>
            <a:pPr algn="ctr">
              <a:defRPr sz="5300" b="0"/>
            </a:pPr>
            <a:r>
              <a:t>That we will rise again</a:t>
            </a:r>
          </a:p>
          <a:p>
            <a:pPr algn="ctr">
              <a:defRPr sz="5300" b="0"/>
            </a:pPr>
            <a:r>
              <a:t>For I believe in the Name of Jesus</a:t>
            </a:r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Our Judge and our Defender</a:t>
            </a:r>
          </a:p>
          <a:p>
            <a:pPr algn="ctr">
              <a:defRPr sz="5300" b="0"/>
            </a:pPr>
            <a:r>
              <a:t>Suffered and crucified</a:t>
            </a:r>
          </a:p>
          <a:p>
            <a:pPr algn="ctr">
              <a:defRPr sz="5300" b="0"/>
            </a:pPr>
            <a:r>
              <a:t>Forgiveness is in You</a:t>
            </a:r>
          </a:p>
          <a:p>
            <a:pPr algn="ctr">
              <a:defRPr sz="5300" b="0"/>
            </a:pPr>
            <a:endParaRPr/>
          </a:p>
          <a:p>
            <a:pPr algn="ctr">
              <a:defRPr sz="5300" b="0"/>
            </a:pP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{A4D55EEF-21F4-BB47-B4F7-72514DB86205}tf10001063</Template>
  <TotalTime>13</TotalTime>
  <Words>1047</Words>
  <Application>Microsoft Macintosh PowerPoint</Application>
  <PresentationFormat>Custom</PresentationFormat>
  <Paragraphs>200</Paragraphs>
  <Slides>52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5" baseType="lpstr">
      <vt:lpstr>Arial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BCCC Template</dc:title>
  <cp:lastModifiedBy>Johnny Wu</cp:lastModifiedBy>
  <cp:revision>13</cp:revision>
  <dcterms:created xsi:type="dcterms:W3CDTF">2006-08-16T00:00:00Z</dcterms:created>
  <dcterms:modified xsi:type="dcterms:W3CDTF">2024-11-02T12:54:46Z</dcterms:modified>
  <dc:identifier>DAF9TDiojmQ</dc:identifier>
</cp:coreProperties>
</file>

<file path=docProps/thumbnail.jpeg>
</file>